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95" r:id="rId4"/>
    <p:sldId id="298" r:id="rId5"/>
    <p:sldId id="300" r:id="rId6"/>
    <p:sldId id="304" r:id="rId7"/>
    <p:sldId id="305" r:id="rId8"/>
    <p:sldId id="301" r:id="rId9"/>
    <p:sldId id="302" r:id="rId10"/>
    <p:sldId id="303" r:id="rId11"/>
  </p:sldIdLst>
  <p:sldSz cx="15432088" cy="11574463"/>
  <p:notesSz cx="6858000" cy="9144000"/>
  <p:defaultTextStyle>
    <a:defPPr>
      <a:defRPr lang="pt-BR"/>
    </a:defPPr>
    <a:lvl1pPr marL="0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716633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433265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149899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866531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583164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299797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5016430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733063" algn="l" defTabSz="1433265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47" userDrawn="1">
          <p15:clr>
            <a:srgbClr val="A4A3A4"/>
          </p15:clr>
        </p15:guide>
        <p15:guide id="2" pos="4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DA4"/>
    <a:srgbClr val="001D58"/>
    <a:srgbClr val="00133A"/>
    <a:srgbClr val="887E4E"/>
    <a:srgbClr val="0073AC"/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02" autoAdjust="0"/>
    <p:restoredTop sz="94660"/>
  </p:normalViewPr>
  <p:slideViewPr>
    <p:cSldViewPr>
      <p:cViewPr varScale="1">
        <p:scale>
          <a:sx n="43" d="100"/>
          <a:sy n="43" d="100"/>
        </p:scale>
        <p:origin x="-1602" y="-120"/>
      </p:cViewPr>
      <p:guideLst>
        <p:guide orient="horz" pos="3647"/>
        <p:guide pos="48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FUNDO MALHA C LOGO 20 FEV.png"/>
          <p:cNvPicPr>
            <a:picLocks noChangeAspect="1"/>
          </p:cNvPicPr>
          <p:nvPr userDrawn="1"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2120621" y="463519"/>
            <a:ext cx="3761571" cy="987580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5908" y="463519"/>
            <a:ext cx="11027514" cy="987580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2403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169" y="615950"/>
            <a:ext cx="13309751" cy="22367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1169" y="3081339"/>
            <a:ext cx="13309751" cy="734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7179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3318" y="2886075"/>
            <a:ext cx="13309751" cy="4814888"/>
          </a:xfrm>
          <a:prstGeom prst="rect">
            <a:avLst/>
          </a:prstGeom>
        </p:spPr>
        <p:txBody>
          <a:bodyPr anchor="b"/>
          <a:lstStyle>
            <a:lvl1pPr>
              <a:defRPr sz="4945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3318" y="7745413"/>
            <a:ext cx="13309751" cy="2532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78">
                <a:solidFill>
                  <a:schemeClr val="tx1">
                    <a:tint val="75000"/>
                  </a:schemeClr>
                </a:solidFill>
              </a:defRPr>
            </a:lvl1pPr>
            <a:lvl2pPr marL="376824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2pPr>
            <a:lvl3pPr marL="753648" indent="0">
              <a:buNone/>
              <a:defRPr sz="1484">
                <a:solidFill>
                  <a:schemeClr val="tx1">
                    <a:tint val="75000"/>
                  </a:schemeClr>
                </a:solidFill>
              </a:defRPr>
            </a:lvl3pPr>
            <a:lvl4pPr marL="1130473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4pPr>
            <a:lvl5pPr marL="1507297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5pPr>
            <a:lvl6pPr marL="1884121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6pPr>
            <a:lvl7pPr marL="2260945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7pPr>
            <a:lvl8pPr marL="2637770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8pPr>
            <a:lvl9pPr marL="3014594" indent="0">
              <a:buNone/>
              <a:defRPr sz="13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50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169" y="615950"/>
            <a:ext cx="13309751" cy="22367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1169" y="3081339"/>
            <a:ext cx="6592069" cy="734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778851" y="3081339"/>
            <a:ext cx="6592069" cy="734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3903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2477" y="615950"/>
            <a:ext cx="13311060" cy="22367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2478" y="2836863"/>
            <a:ext cx="6529262" cy="13906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78" b="1"/>
            </a:lvl1pPr>
            <a:lvl2pPr marL="376824" indent="0">
              <a:buNone/>
              <a:defRPr sz="1648" b="1"/>
            </a:lvl2pPr>
            <a:lvl3pPr marL="753648" indent="0">
              <a:buNone/>
              <a:defRPr sz="1484" b="1"/>
            </a:lvl3pPr>
            <a:lvl4pPr marL="1130473" indent="0">
              <a:buNone/>
              <a:defRPr sz="1319" b="1"/>
            </a:lvl4pPr>
            <a:lvl5pPr marL="1507297" indent="0">
              <a:buNone/>
              <a:defRPr sz="1319" b="1"/>
            </a:lvl5pPr>
            <a:lvl6pPr marL="1884121" indent="0">
              <a:buNone/>
              <a:defRPr sz="1319" b="1"/>
            </a:lvl6pPr>
            <a:lvl7pPr marL="2260945" indent="0">
              <a:buNone/>
              <a:defRPr sz="1319" b="1"/>
            </a:lvl7pPr>
            <a:lvl8pPr marL="2637770" indent="0">
              <a:buNone/>
              <a:defRPr sz="1319" b="1"/>
            </a:lvl8pPr>
            <a:lvl9pPr marL="3014594" indent="0">
              <a:buNone/>
              <a:defRPr sz="131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2478" y="4227513"/>
            <a:ext cx="6529262" cy="6218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812871" y="2836863"/>
            <a:ext cx="6560666" cy="13906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78" b="1"/>
            </a:lvl1pPr>
            <a:lvl2pPr marL="376824" indent="0">
              <a:buNone/>
              <a:defRPr sz="1648" b="1"/>
            </a:lvl2pPr>
            <a:lvl3pPr marL="753648" indent="0">
              <a:buNone/>
              <a:defRPr sz="1484" b="1"/>
            </a:lvl3pPr>
            <a:lvl4pPr marL="1130473" indent="0">
              <a:buNone/>
              <a:defRPr sz="1319" b="1"/>
            </a:lvl4pPr>
            <a:lvl5pPr marL="1507297" indent="0">
              <a:buNone/>
              <a:defRPr sz="1319" b="1"/>
            </a:lvl5pPr>
            <a:lvl6pPr marL="1884121" indent="0">
              <a:buNone/>
              <a:defRPr sz="1319" b="1"/>
            </a:lvl6pPr>
            <a:lvl7pPr marL="2260945" indent="0">
              <a:buNone/>
              <a:defRPr sz="1319" b="1"/>
            </a:lvl7pPr>
            <a:lvl8pPr marL="2637770" indent="0">
              <a:buNone/>
              <a:defRPr sz="1319" b="1"/>
            </a:lvl8pPr>
            <a:lvl9pPr marL="3014594" indent="0">
              <a:buNone/>
              <a:defRPr sz="131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812871" y="4227513"/>
            <a:ext cx="6560666" cy="6218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9693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169" y="615950"/>
            <a:ext cx="13309751" cy="22367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2197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758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2477" y="771525"/>
            <a:ext cx="4977418" cy="2700338"/>
          </a:xfrm>
          <a:prstGeom prst="rect">
            <a:avLst/>
          </a:prstGeom>
        </p:spPr>
        <p:txBody>
          <a:bodyPr anchor="b"/>
          <a:lstStyle>
            <a:lvl1pPr>
              <a:defRPr sz="263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60666" y="1666875"/>
            <a:ext cx="7812871" cy="8224838"/>
          </a:xfrm>
          <a:prstGeom prst="rect">
            <a:avLst/>
          </a:prstGeom>
        </p:spPr>
        <p:txBody>
          <a:bodyPr/>
          <a:lstStyle>
            <a:lvl1pPr>
              <a:defRPr sz="2637"/>
            </a:lvl1pPr>
            <a:lvl2pPr>
              <a:defRPr sz="2308"/>
            </a:lvl2pPr>
            <a:lvl3pPr>
              <a:defRPr sz="1978"/>
            </a:lvl3pPr>
            <a:lvl4pPr>
              <a:defRPr sz="1648"/>
            </a:lvl4pPr>
            <a:lvl5pPr>
              <a:defRPr sz="1648"/>
            </a:lvl5pPr>
            <a:lvl6pPr>
              <a:defRPr sz="1648"/>
            </a:lvl6pPr>
            <a:lvl7pPr>
              <a:defRPr sz="1648"/>
            </a:lvl7pPr>
            <a:lvl8pPr>
              <a:defRPr sz="1648"/>
            </a:lvl8pPr>
            <a:lvl9pPr>
              <a:defRPr sz="1648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2477" y="3471864"/>
            <a:ext cx="4977418" cy="643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19"/>
            </a:lvl1pPr>
            <a:lvl2pPr marL="376824" indent="0">
              <a:buNone/>
              <a:defRPr sz="1154"/>
            </a:lvl2pPr>
            <a:lvl3pPr marL="753648" indent="0">
              <a:buNone/>
              <a:defRPr sz="989"/>
            </a:lvl3pPr>
            <a:lvl4pPr marL="1130473" indent="0">
              <a:buNone/>
              <a:defRPr sz="824"/>
            </a:lvl4pPr>
            <a:lvl5pPr marL="1507297" indent="0">
              <a:buNone/>
              <a:defRPr sz="824"/>
            </a:lvl5pPr>
            <a:lvl6pPr marL="1884121" indent="0">
              <a:buNone/>
              <a:defRPr sz="824"/>
            </a:lvl6pPr>
            <a:lvl7pPr marL="2260945" indent="0">
              <a:buNone/>
              <a:defRPr sz="824"/>
            </a:lvl7pPr>
            <a:lvl8pPr marL="2637770" indent="0">
              <a:buNone/>
              <a:defRPr sz="824"/>
            </a:lvl8pPr>
            <a:lvl9pPr marL="3014594" indent="0">
              <a:buNone/>
              <a:defRPr sz="824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398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FUNDO MALHA C LOGO 20 FEV.png"/>
          <p:cNvPicPr>
            <a:picLocks noChangeAspect="1"/>
          </p:cNvPicPr>
          <p:nvPr userDrawn="1"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2477" y="771525"/>
            <a:ext cx="4977418" cy="2700338"/>
          </a:xfrm>
          <a:prstGeom prst="rect">
            <a:avLst/>
          </a:prstGeom>
        </p:spPr>
        <p:txBody>
          <a:bodyPr anchor="b"/>
          <a:lstStyle>
            <a:lvl1pPr>
              <a:defRPr sz="2637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560666" y="1666875"/>
            <a:ext cx="7812871" cy="8224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37"/>
            </a:lvl1pPr>
            <a:lvl2pPr marL="376824" indent="0">
              <a:buNone/>
              <a:defRPr sz="2308"/>
            </a:lvl2pPr>
            <a:lvl3pPr marL="753648" indent="0">
              <a:buNone/>
              <a:defRPr sz="1978"/>
            </a:lvl3pPr>
            <a:lvl4pPr marL="1130473" indent="0">
              <a:buNone/>
              <a:defRPr sz="1648"/>
            </a:lvl4pPr>
            <a:lvl5pPr marL="1507297" indent="0">
              <a:buNone/>
              <a:defRPr sz="1648"/>
            </a:lvl5pPr>
            <a:lvl6pPr marL="1884121" indent="0">
              <a:buNone/>
              <a:defRPr sz="1648"/>
            </a:lvl6pPr>
            <a:lvl7pPr marL="2260945" indent="0">
              <a:buNone/>
              <a:defRPr sz="1648"/>
            </a:lvl7pPr>
            <a:lvl8pPr marL="2637770" indent="0">
              <a:buNone/>
              <a:defRPr sz="1648"/>
            </a:lvl8pPr>
            <a:lvl9pPr marL="3014594" indent="0">
              <a:buNone/>
              <a:defRPr sz="1648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2477" y="3471864"/>
            <a:ext cx="4977418" cy="643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19"/>
            </a:lvl1pPr>
            <a:lvl2pPr marL="376824" indent="0">
              <a:buNone/>
              <a:defRPr sz="1154"/>
            </a:lvl2pPr>
            <a:lvl3pPr marL="753648" indent="0">
              <a:buNone/>
              <a:defRPr sz="989"/>
            </a:lvl3pPr>
            <a:lvl4pPr marL="1130473" indent="0">
              <a:buNone/>
              <a:defRPr sz="824"/>
            </a:lvl4pPr>
            <a:lvl5pPr marL="1507297" indent="0">
              <a:buNone/>
              <a:defRPr sz="824"/>
            </a:lvl5pPr>
            <a:lvl6pPr marL="1884121" indent="0">
              <a:buNone/>
              <a:defRPr sz="824"/>
            </a:lvl6pPr>
            <a:lvl7pPr marL="2260945" indent="0">
              <a:buNone/>
              <a:defRPr sz="824"/>
            </a:lvl7pPr>
            <a:lvl8pPr marL="2637770" indent="0">
              <a:buNone/>
              <a:defRPr sz="824"/>
            </a:lvl8pPr>
            <a:lvl9pPr marL="3014594" indent="0">
              <a:buNone/>
              <a:defRPr sz="824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59987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1169" y="615950"/>
            <a:ext cx="13309751" cy="2236788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1169" y="3081339"/>
            <a:ext cx="13309751" cy="73437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472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1043482" y="615951"/>
            <a:ext cx="3327438" cy="98091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1169" y="615951"/>
            <a:ext cx="9856700" cy="9809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061169" y="10728325"/>
            <a:ext cx="3471369" cy="615950"/>
          </a:xfrm>
          <a:prstGeom prst="rect">
            <a:avLst/>
          </a:prstGeom>
        </p:spPr>
        <p:txBody>
          <a:bodyPr/>
          <a:lstStyle/>
          <a:p>
            <a:fld id="{A4F22B1F-BA48-45C7-A247-9192B9634669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112190" y="10728325"/>
            <a:ext cx="5207708" cy="6159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899550" y="10728325"/>
            <a:ext cx="3471370" cy="615950"/>
          </a:xfrm>
          <a:prstGeom prst="rect">
            <a:avLst/>
          </a:prstGeom>
        </p:spPr>
        <p:txBody>
          <a:bodyPr/>
          <a:lstStyle/>
          <a:p>
            <a:fld id="{0E0B3241-08C5-4D23-BDA2-EB52C1BD83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711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032" y="7437666"/>
            <a:ext cx="13117275" cy="2298818"/>
          </a:xfrm>
        </p:spPr>
        <p:txBody>
          <a:bodyPr anchor="t"/>
          <a:lstStyle>
            <a:lvl1pPr algn="l">
              <a:defRPr sz="5192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19032" y="4905752"/>
            <a:ext cx="13117275" cy="2531914"/>
          </a:xfrm>
        </p:spPr>
        <p:txBody>
          <a:bodyPr anchor="b"/>
          <a:lstStyle>
            <a:lvl1pPr marL="0" indent="0">
              <a:buNone/>
              <a:defRPr sz="2637">
                <a:solidFill>
                  <a:schemeClr val="tx1">
                    <a:tint val="75000"/>
                  </a:schemeClr>
                </a:solidFill>
              </a:defRPr>
            </a:lvl1pPr>
            <a:lvl2pPr marL="590649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2pPr>
            <a:lvl3pPr marL="1181297" indent="0">
              <a:buNone/>
              <a:defRPr sz="2061">
                <a:solidFill>
                  <a:schemeClr val="tx1">
                    <a:tint val="75000"/>
                  </a:schemeClr>
                </a:solidFill>
              </a:defRPr>
            </a:lvl3pPr>
            <a:lvl4pPr marL="1771947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362595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95324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54389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4134542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725191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5910" y="2700712"/>
            <a:ext cx="7394541" cy="7638610"/>
          </a:xfrm>
        </p:spPr>
        <p:txBody>
          <a:bodyPr/>
          <a:lstStyle>
            <a:lvl1pPr>
              <a:defRPr sz="3709"/>
            </a:lvl1pPr>
            <a:lvl2pPr>
              <a:defRPr sz="3050"/>
            </a:lvl2pPr>
            <a:lvl3pPr>
              <a:defRPr sz="2637"/>
            </a:lvl3pPr>
            <a:lvl4pPr>
              <a:defRPr sz="2225"/>
            </a:lvl4pPr>
            <a:lvl5pPr>
              <a:defRPr sz="2225"/>
            </a:lvl5pPr>
            <a:lvl6pPr>
              <a:defRPr sz="2225"/>
            </a:lvl6pPr>
            <a:lvl7pPr>
              <a:defRPr sz="2225"/>
            </a:lvl7pPr>
            <a:lvl8pPr>
              <a:defRPr sz="2225"/>
            </a:lvl8pPr>
            <a:lvl9pPr>
              <a:defRPr sz="222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87653" y="2700712"/>
            <a:ext cx="7394541" cy="7638610"/>
          </a:xfrm>
        </p:spPr>
        <p:txBody>
          <a:bodyPr/>
          <a:lstStyle>
            <a:lvl1pPr>
              <a:defRPr sz="3709"/>
            </a:lvl1pPr>
            <a:lvl2pPr>
              <a:defRPr sz="3050"/>
            </a:lvl2pPr>
            <a:lvl3pPr>
              <a:defRPr sz="2637"/>
            </a:lvl3pPr>
            <a:lvl4pPr>
              <a:defRPr sz="2225"/>
            </a:lvl4pPr>
            <a:lvl5pPr>
              <a:defRPr sz="2225"/>
            </a:lvl5pPr>
            <a:lvl6pPr>
              <a:defRPr sz="2225"/>
            </a:lvl6pPr>
            <a:lvl7pPr>
              <a:defRPr sz="2225"/>
            </a:lvl7pPr>
            <a:lvl8pPr>
              <a:defRPr sz="2225"/>
            </a:lvl8pPr>
            <a:lvl9pPr>
              <a:defRPr sz="2225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07" y="463529"/>
            <a:ext cx="13888880" cy="192907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71608" y="2590860"/>
            <a:ext cx="6818518" cy="1079746"/>
          </a:xfrm>
        </p:spPr>
        <p:txBody>
          <a:bodyPr anchor="b"/>
          <a:lstStyle>
            <a:lvl1pPr marL="0" indent="0">
              <a:buNone/>
              <a:defRPr sz="3050" b="1"/>
            </a:lvl1pPr>
            <a:lvl2pPr marL="590649" indent="0">
              <a:buNone/>
              <a:defRPr sz="2637" b="1"/>
            </a:lvl2pPr>
            <a:lvl3pPr marL="1181297" indent="0">
              <a:buNone/>
              <a:defRPr sz="2225" b="1"/>
            </a:lvl3pPr>
            <a:lvl4pPr marL="1771947" indent="0">
              <a:buNone/>
              <a:defRPr sz="2061" b="1"/>
            </a:lvl4pPr>
            <a:lvl5pPr marL="2362595" indent="0">
              <a:buNone/>
              <a:defRPr sz="2061" b="1"/>
            </a:lvl5pPr>
            <a:lvl6pPr marL="2953244" indent="0">
              <a:buNone/>
              <a:defRPr sz="2061" b="1"/>
            </a:lvl6pPr>
            <a:lvl7pPr marL="3543893" indent="0">
              <a:buNone/>
              <a:defRPr sz="2061" b="1"/>
            </a:lvl7pPr>
            <a:lvl8pPr marL="4134542" indent="0">
              <a:buNone/>
              <a:defRPr sz="2061" b="1"/>
            </a:lvl8pPr>
            <a:lvl9pPr marL="4725191" indent="0">
              <a:buNone/>
              <a:defRPr sz="2061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71608" y="3670619"/>
            <a:ext cx="6818518" cy="6668713"/>
          </a:xfrm>
        </p:spPr>
        <p:txBody>
          <a:bodyPr/>
          <a:lstStyle>
            <a:lvl1pPr>
              <a:defRPr sz="3050"/>
            </a:lvl1pPr>
            <a:lvl2pPr>
              <a:defRPr sz="2637"/>
            </a:lvl2pPr>
            <a:lvl3pPr>
              <a:defRPr sz="2225"/>
            </a:lvl3pPr>
            <a:lvl4pPr>
              <a:defRPr sz="2061"/>
            </a:lvl4pPr>
            <a:lvl5pPr>
              <a:defRPr sz="2061"/>
            </a:lvl5pPr>
            <a:lvl6pPr>
              <a:defRPr sz="2061"/>
            </a:lvl6pPr>
            <a:lvl7pPr>
              <a:defRPr sz="2061"/>
            </a:lvl7pPr>
            <a:lvl8pPr>
              <a:defRPr sz="2061"/>
            </a:lvl8pPr>
            <a:lvl9pPr>
              <a:defRPr sz="2061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7839290" y="2590860"/>
            <a:ext cx="6821198" cy="1079746"/>
          </a:xfrm>
        </p:spPr>
        <p:txBody>
          <a:bodyPr anchor="b"/>
          <a:lstStyle>
            <a:lvl1pPr marL="0" indent="0">
              <a:buNone/>
              <a:defRPr sz="3050" b="1"/>
            </a:lvl1pPr>
            <a:lvl2pPr marL="590649" indent="0">
              <a:buNone/>
              <a:defRPr sz="2637" b="1"/>
            </a:lvl2pPr>
            <a:lvl3pPr marL="1181297" indent="0">
              <a:buNone/>
              <a:defRPr sz="2225" b="1"/>
            </a:lvl3pPr>
            <a:lvl4pPr marL="1771947" indent="0">
              <a:buNone/>
              <a:defRPr sz="2061" b="1"/>
            </a:lvl4pPr>
            <a:lvl5pPr marL="2362595" indent="0">
              <a:buNone/>
              <a:defRPr sz="2061" b="1"/>
            </a:lvl5pPr>
            <a:lvl6pPr marL="2953244" indent="0">
              <a:buNone/>
              <a:defRPr sz="2061" b="1"/>
            </a:lvl6pPr>
            <a:lvl7pPr marL="3543893" indent="0">
              <a:buNone/>
              <a:defRPr sz="2061" b="1"/>
            </a:lvl7pPr>
            <a:lvl8pPr marL="4134542" indent="0">
              <a:buNone/>
              <a:defRPr sz="2061" b="1"/>
            </a:lvl8pPr>
            <a:lvl9pPr marL="4725191" indent="0">
              <a:buNone/>
              <a:defRPr sz="2061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839290" y="3670619"/>
            <a:ext cx="6821198" cy="6668713"/>
          </a:xfrm>
        </p:spPr>
        <p:txBody>
          <a:bodyPr/>
          <a:lstStyle>
            <a:lvl1pPr>
              <a:defRPr sz="3050"/>
            </a:lvl1pPr>
            <a:lvl2pPr>
              <a:defRPr sz="2637"/>
            </a:lvl2pPr>
            <a:lvl3pPr>
              <a:defRPr sz="2225"/>
            </a:lvl3pPr>
            <a:lvl4pPr>
              <a:defRPr sz="2061"/>
            </a:lvl4pPr>
            <a:lvl5pPr>
              <a:defRPr sz="2061"/>
            </a:lvl5pPr>
            <a:lvl6pPr>
              <a:defRPr sz="2061"/>
            </a:lvl6pPr>
            <a:lvl7pPr>
              <a:defRPr sz="2061"/>
            </a:lvl7pPr>
            <a:lvl8pPr>
              <a:defRPr sz="2061"/>
            </a:lvl8pPr>
            <a:lvl9pPr>
              <a:defRPr sz="2061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1608" y="460835"/>
            <a:ext cx="5077052" cy="1961228"/>
          </a:xfrm>
        </p:spPr>
        <p:txBody>
          <a:bodyPr anchor="b"/>
          <a:lstStyle>
            <a:lvl1pPr algn="l">
              <a:defRPr sz="2637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3522" y="460839"/>
            <a:ext cx="8626965" cy="9878484"/>
          </a:xfrm>
        </p:spPr>
        <p:txBody>
          <a:bodyPr/>
          <a:lstStyle>
            <a:lvl1pPr>
              <a:defRPr sz="4039"/>
            </a:lvl1pPr>
            <a:lvl2pPr>
              <a:defRPr sz="3709"/>
            </a:lvl2pPr>
            <a:lvl3pPr>
              <a:defRPr sz="3050"/>
            </a:lvl3pPr>
            <a:lvl4pPr>
              <a:defRPr sz="2637"/>
            </a:lvl4pPr>
            <a:lvl5pPr>
              <a:defRPr sz="2637"/>
            </a:lvl5pPr>
            <a:lvl6pPr>
              <a:defRPr sz="2637"/>
            </a:lvl6pPr>
            <a:lvl7pPr>
              <a:defRPr sz="2637"/>
            </a:lvl7pPr>
            <a:lvl8pPr>
              <a:defRPr sz="2637"/>
            </a:lvl8pPr>
            <a:lvl9pPr>
              <a:defRPr sz="263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71608" y="2422067"/>
            <a:ext cx="5077052" cy="7917256"/>
          </a:xfrm>
        </p:spPr>
        <p:txBody>
          <a:bodyPr/>
          <a:lstStyle>
            <a:lvl1pPr marL="0" indent="0">
              <a:buNone/>
              <a:defRPr sz="1813"/>
            </a:lvl1pPr>
            <a:lvl2pPr marL="590649" indent="0">
              <a:buNone/>
              <a:defRPr sz="1648"/>
            </a:lvl2pPr>
            <a:lvl3pPr marL="1181297" indent="0">
              <a:buNone/>
              <a:defRPr sz="1236"/>
            </a:lvl3pPr>
            <a:lvl4pPr marL="1771947" indent="0">
              <a:buNone/>
              <a:defRPr sz="1154"/>
            </a:lvl4pPr>
            <a:lvl5pPr marL="2362595" indent="0">
              <a:buNone/>
              <a:defRPr sz="1154"/>
            </a:lvl5pPr>
            <a:lvl6pPr marL="2953244" indent="0">
              <a:buNone/>
              <a:defRPr sz="1154"/>
            </a:lvl6pPr>
            <a:lvl7pPr marL="3543893" indent="0">
              <a:buNone/>
              <a:defRPr sz="1154"/>
            </a:lvl7pPr>
            <a:lvl8pPr marL="4134542" indent="0">
              <a:buNone/>
              <a:defRPr sz="1154"/>
            </a:lvl8pPr>
            <a:lvl9pPr marL="4725191" indent="0">
              <a:buNone/>
              <a:defRPr sz="1154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4801" y="8102124"/>
            <a:ext cx="9259253" cy="956502"/>
          </a:xfrm>
        </p:spPr>
        <p:txBody>
          <a:bodyPr anchor="b"/>
          <a:lstStyle>
            <a:lvl1pPr algn="l">
              <a:defRPr sz="2637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24801" y="1034200"/>
            <a:ext cx="9259253" cy="6944678"/>
          </a:xfrm>
        </p:spPr>
        <p:txBody>
          <a:bodyPr/>
          <a:lstStyle>
            <a:lvl1pPr marL="0" indent="0">
              <a:buNone/>
              <a:defRPr sz="4039"/>
            </a:lvl1pPr>
            <a:lvl2pPr marL="590649" indent="0">
              <a:buNone/>
              <a:defRPr sz="3709"/>
            </a:lvl2pPr>
            <a:lvl3pPr marL="1181297" indent="0">
              <a:buNone/>
              <a:defRPr sz="3050"/>
            </a:lvl3pPr>
            <a:lvl4pPr marL="1771947" indent="0">
              <a:buNone/>
              <a:defRPr sz="2637"/>
            </a:lvl4pPr>
            <a:lvl5pPr marL="2362595" indent="0">
              <a:buNone/>
              <a:defRPr sz="2637"/>
            </a:lvl5pPr>
            <a:lvl6pPr marL="2953244" indent="0">
              <a:buNone/>
              <a:defRPr sz="2637"/>
            </a:lvl6pPr>
            <a:lvl7pPr marL="3543893" indent="0">
              <a:buNone/>
              <a:defRPr sz="2637"/>
            </a:lvl7pPr>
            <a:lvl8pPr marL="4134542" indent="0">
              <a:buNone/>
              <a:defRPr sz="2637"/>
            </a:lvl8pPr>
            <a:lvl9pPr marL="4725191" indent="0">
              <a:buNone/>
              <a:defRPr sz="2637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24801" y="9058626"/>
            <a:ext cx="9259253" cy="1358390"/>
          </a:xfrm>
        </p:spPr>
        <p:txBody>
          <a:bodyPr/>
          <a:lstStyle>
            <a:lvl1pPr marL="0" indent="0">
              <a:buNone/>
              <a:defRPr sz="1813"/>
            </a:lvl1pPr>
            <a:lvl2pPr marL="590649" indent="0">
              <a:buNone/>
              <a:defRPr sz="1648"/>
            </a:lvl2pPr>
            <a:lvl3pPr marL="1181297" indent="0">
              <a:buNone/>
              <a:defRPr sz="1236"/>
            </a:lvl3pPr>
            <a:lvl4pPr marL="1771947" indent="0">
              <a:buNone/>
              <a:defRPr sz="1154"/>
            </a:lvl4pPr>
            <a:lvl5pPr marL="2362595" indent="0">
              <a:buNone/>
              <a:defRPr sz="1154"/>
            </a:lvl5pPr>
            <a:lvl6pPr marL="2953244" indent="0">
              <a:buNone/>
              <a:defRPr sz="1154"/>
            </a:lvl6pPr>
            <a:lvl7pPr marL="3543893" indent="0">
              <a:buNone/>
              <a:defRPr sz="1154"/>
            </a:lvl7pPr>
            <a:lvl8pPr marL="4134542" indent="0">
              <a:buNone/>
              <a:defRPr sz="1154"/>
            </a:lvl8pPr>
            <a:lvl9pPr marL="4725191" indent="0">
              <a:buNone/>
              <a:defRPr sz="1154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71607" y="463529"/>
            <a:ext cx="13888880" cy="1929077"/>
          </a:xfrm>
          <a:prstGeom prst="rect">
            <a:avLst/>
          </a:prstGeom>
        </p:spPr>
        <p:txBody>
          <a:bodyPr vert="horz" lIns="143326" tIns="71663" rIns="143326" bIns="71663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71607" y="2700712"/>
            <a:ext cx="13888880" cy="7638610"/>
          </a:xfrm>
          <a:prstGeom prst="rect">
            <a:avLst/>
          </a:prstGeom>
        </p:spPr>
        <p:txBody>
          <a:bodyPr vert="horz" lIns="143326" tIns="71663" rIns="143326" bIns="71663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71608" y="10727829"/>
            <a:ext cx="3600820" cy="616233"/>
          </a:xfrm>
          <a:prstGeom prst="rect">
            <a:avLst/>
          </a:prstGeom>
        </p:spPr>
        <p:txBody>
          <a:bodyPr vert="horz" lIns="143326" tIns="71663" rIns="143326" bIns="71663" rtlCol="0" anchor="ctr"/>
          <a:lstStyle>
            <a:lvl1pPr algn="l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ABBF-684B-46A2-9E95-2D8DCE509298}" type="datetimeFigureOut">
              <a:rPr lang="pt-BR" smtClean="0"/>
              <a:pPr/>
              <a:t>29/05/2019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272634" y="10727829"/>
            <a:ext cx="4886829" cy="616233"/>
          </a:xfrm>
          <a:prstGeom prst="rect">
            <a:avLst/>
          </a:prstGeom>
        </p:spPr>
        <p:txBody>
          <a:bodyPr vert="horz" lIns="143326" tIns="71663" rIns="143326" bIns="71663" rtlCol="0" anchor="ctr"/>
          <a:lstStyle>
            <a:lvl1pPr algn="ct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059666" y="10727829"/>
            <a:ext cx="3600820" cy="616233"/>
          </a:xfrm>
          <a:prstGeom prst="rect">
            <a:avLst/>
          </a:prstGeom>
        </p:spPr>
        <p:txBody>
          <a:bodyPr vert="horz" lIns="143326" tIns="71663" rIns="143326" bIns="71663" rtlCol="0" anchor="ctr"/>
          <a:lstStyle>
            <a:lvl1pPr algn="r">
              <a:defRPr sz="164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1C331-49C4-47CA-A4CD-756ECE13D7D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1297" rtl="0" eaLnBrk="1" latinLnBrk="0" hangingPunct="1">
        <a:spcBef>
          <a:spcPct val="0"/>
        </a:spcBef>
        <a:buNone/>
        <a:defRPr sz="56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2986" indent="-442986" algn="l" defTabSz="1181297" rtl="0" eaLnBrk="1" latinLnBrk="0" hangingPunct="1">
        <a:spcBef>
          <a:spcPct val="20000"/>
        </a:spcBef>
        <a:buFont typeface="Arial" pitchFamily="34" charset="0"/>
        <a:buChar char="•"/>
        <a:defRPr sz="4039" kern="1200">
          <a:solidFill>
            <a:schemeClr val="tx1"/>
          </a:solidFill>
          <a:latin typeface="+mn-lt"/>
          <a:ea typeface="+mn-ea"/>
          <a:cs typeface="+mn-cs"/>
        </a:defRPr>
      </a:lvl1pPr>
      <a:lvl2pPr marL="959804" indent="-369156" algn="l" defTabSz="1181297" rtl="0" eaLnBrk="1" latinLnBrk="0" hangingPunct="1">
        <a:spcBef>
          <a:spcPct val="20000"/>
        </a:spcBef>
        <a:buFont typeface="Arial" pitchFamily="34" charset="0"/>
        <a:buChar char="–"/>
        <a:defRPr sz="3709" kern="1200">
          <a:solidFill>
            <a:schemeClr val="tx1"/>
          </a:solidFill>
          <a:latin typeface="+mn-lt"/>
          <a:ea typeface="+mn-ea"/>
          <a:cs typeface="+mn-cs"/>
        </a:defRPr>
      </a:lvl2pPr>
      <a:lvl3pPr marL="1476622" indent="-295325" algn="l" defTabSz="1181297" rtl="0" eaLnBrk="1" latinLnBrk="0" hangingPunct="1">
        <a:spcBef>
          <a:spcPct val="20000"/>
        </a:spcBef>
        <a:buFont typeface="Arial" pitchFamily="34" charset="0"/>
        <a:buChar char="•"/>
        <a:defRPr sz="3050" kern="1200">
          <a:solidFill>
            <a:schemeClr val="tx1"/>
          </a:solidFill>
          <a:latin typeface="+mn-lt"/>
          <a:ea typeface="+mn-ea"/>
          <a:cs typeface="+mn-cs"/>
        </a:defRPr>
      </a:lvl3pPr>
      <a:lvl4pPr marL="2067271" indent="-295325" algn="l" defTabSz="1181297" rtl="0" eaLnBrk="1" latinLnBrk="0" hangingPunct="1">
        <a:spcBef>
          <a:spcPct val="20000"/>
        </a:spcBef>
        <a:buFont typeface="Arial" pitchFamily="34" charset="0"/>
        <a:buChar char="–"/>
        <a:defRPr sz="2637" kern="1200">
          <a:solidFill>
            <a:schemeClr val="tx1"/>
          </a:solidFill>
          <a:latin typeface="+mn-lt"/>
          <a:ea typeface="+mn-ea"/>
          <a:cs typeface="+mn-cs"/>
        </a:defRPr>
      </a:lvl4pPr>
      <a:lvl5pPr marL="2657920" indent="-295325" algn="l" defTabSz="1181297" rtl="0" eaLnBrk="1" latinLnBrk="0" hangingPunct="1">
        <a:spcBef>
          <a:spcPct val="20000"/>
        </a:spcBef>
        <a:buFont typeface="Arial" pitchFamily="34" charset="0"/>
        <a:buChar char="»"/>
        <a:defRPr sz="2637" kern="1200">
          <a:solidFill>
            <a:schemeClr val="tx1"/>
          </a:solidFill>
          <a:latin typeface="+mn-lt"/>
          <a:ea typeface="+mn-ea"/>
          <a:cs typeface="+mn-cs"/>
        </a:defRPr>
      </a:lvl5pPr>
      <a:lvl6pPr marL="3248569" indent="-295325" algn="l" defTabSz="1181297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6pPr>
      <a:lvl7pPr marL="3839217" indent="-295325" algn="l" defTabSz="1181297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7pPr>
      <a:lvl8pPr marL="4429866" indent="-295325" algn="l" defTabSz="1181297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8pPr>
      <a:lvl9pPr marL="5020515" indent="-295325" algn="l" defTabSz="1181297" rtl="0" eaLnBrk="1" latinLnBrk="0" hangingPunct="1">
        <a:spcBef>
          <a:spcPct val="20000"/>
        </a:spcBef>
        <a:buFont typeface="Arial" pitchFamily="34" charset="0"/>
        <a:buChar char="•"/>
        <a:defRPr sz="26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1pPr>
      <a:lvl2pPr marL="590649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7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3pPr>
      <a:lvl4pPr marL="1771947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4pPr>
      <a:lvl5pPr marL="2362595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5pPr>
      <a:lvl6pPr marL="2953244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6pPr>
      <a:lvl7pPr marL="3543893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7pPr>
      <a:lvl8pPr marL="4134542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8pPr>
      <a:lvl9pPr marL="4725191" algn="l" defTabSz="1181297" rtl="0" eaLnBrk="1" latinLnBrk="0" hangingPunct="1">
        <a:defRPr sz="2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1524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3648" rtl="0" eaLnBrk="1" latinLnBrk="0" hangingPunct="1">
        <a:lnSpc>
          <a:spcPct val="90000"/>
        </a:lnSpc>
        <a:spcBef>
          <a:spcPct val="0"/>
        </a:spcBef>
        <a:buNone/>
        <a:defRPr sz="36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412" indent="-188412" algn="l" defTabSz="753648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1pPr>
      <a:lvl2pPr marL="565236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978" kern="1200">
          <a:solidFill>
            <a:schemeClr val="tx1"/>
          </a:solidFill>
          <a:latin typeface="+mn-lt"/>
          <a:ea typeface="+mn-ea"/>
          <a:cs typeface="+mn-cs"/>
        </a:defRPr>
      </a:lvl2pPr>
      <a:lvl3pPr marL="942061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318885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4pPr>
      <a:lvl5pPr marL="1695709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5pPr>
      <a:lvl6pPr marL="2072533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449358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826182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203006" indent="-188412" algn="l" defTabSz="753648" rtl="0" eaLnBrk="1" latinLnBrk="0" hangingPunct="1">
        <a:lnSpc>
          <a:spcPct val="90000"/>
        </a:lnSpc>
        <a:spcBef>
          <a:spcPts val="412"/>
        </a:spcBef>
        <a:buFont typeface="Arial" panose="020B0604020202020204" pitchFamily="34" charset="0"/>
        <a:buChar char="•"/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1pPr>
      <a:lvl2pPr marL="376824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2pPr>
      <a:lvl3pPr marL="753648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3pPr>
      <a:lvl4pPr marL="1130473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4pPr>
      <a:lvl5pPr marL="1507297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5pPr>
      <a:lvl6pPr marL="1884121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6pPr>
      <a:lvl7pPr marL="2260945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7pPr>
      <a:lvl8pPr marL="2637770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8pPr>
      <a:lvl9pPr marL="3014594" algn="l" defTabSz="753648" rtl="0" eaLnBrk="1" latinLnBrk="0" hangingPunct="1">
        <a:defRPr sz="14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 descr="FUNDO MALHA C LOGO 20 F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974"/>
            <a:ext cx="14556803" cy="10569972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 bwMode="auto">
          <a:xfrm>
            <a:off x="731268" y="3987031"/>
            <a:ext cx="14377927" cy="3853363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endParaRPr lang="pt-BR" sz="5440" dirty="0">
              <a:solidFill>
                <a:srgbClr val="006DA4"/>
              </a:solidFill>
              <a:latin typeface="Arial Black" pitchFamily="34" charset="0"/>
            </a:endParaRPr>
          </a:p>
          <a:p>
            <a:pPr algn="r">
              <a:defRPr/>
            </a:pPr>
            <a:r>
              <a:rPr lang="pt-BR" sz="5400" dirty="0" smtClean="0">
                <a:solidFill>
                  <a:srgbClr val="006DA4"/>
                </a:solidFill>
                <a:latin typeface="Arial Black" pitchFamily="34" charset="0"/>
              </a:rPr>
              <a:t>PROPOSTAS DE ATOS REGULATÓRIOS E DEMANDAS A SEREM PRIORIZADAS</a:t>
            </a:r>
          </a:p>
          <a:p>
            <a:pPr algn="r">
              <a:defRPr/>
            </a:pP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32ª Reunião Ordinária do Fórum de Transporte Rodoviário de Cargas</a:t>
            </a:r>
            <a:endParaRPr lang="pt-BR" sz="28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820448" y="1032152"/>
            <a:ext cx="6666440" cy="625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978" b="1" dirty="0"/>
              <a:t>SECRETARIA NACIONAL DE TRANSPORTES TERRESTRES – SNTT</a:t>
            </a:r>
          </a:p>
          <a:p>
            <a:pPr algn="r"/>
            <a:r>
              <a:rPr lang="pt-BR" sz="1484" b="1" dirty="0"/>
              <a:t>DEPARTAMENTO NACIONAL DE TRÂNSITO</a:t>
            </a:r>
            <a:endParaRPr lang="pt-BR" sz="1648" b="1" dirty="0"/>
          </a:p>
        </p:txBody>
      </p:sp>
      <p:sp>
        <p:nvSpPr>
          <p:cNvPr id="14342" name="AutoShape 6" descr="Resultado de imagem para estrada Ã´nibus interestaduais"/>
          <p:cNvSpPr>
            <a:spLocks noChangeAspect="1" noChangeArrowheads="1"/>
          </p:cNvSpPr>
          <p:nvPr/>
        </p:nvSpPr>
        <p:spPr bwMode="auto">
          <a:xfrm>
            <a:off x="128231" y="904678"/>
            <a:ext cx="240758" cy="240758"/>
          </a:xfrm>
          <a:prstGeom prst="rect">
            <a:avLst/>
          </a:prstGeom>
          <a:noFill/>
        </p:spPr>
        <p:txBody>
          <a:bodyPr vert="horz" wrap="square" lIns="75368" tIns="37684" rIns="75368" bIns="37684" numCol="1" anchor="t" anchorCtr="0" compatLnSpc="1">
            <a:prstTxWarp prst="textNoShape">
              <a:avLst/>
            </a:prstTxWarp>
          </a:bodyPr>
          <a:lstStyle/>
          <a:p>
            <a:endParaRPr lang="pt-BR" sz="2225"/>
          </a:p>
        </p:txBody>
      </p:sp>
      <p:grpSp>
        <p:nvGrpSpPr>
          <p:cNvPr id="2" name="Grupo 1"/>
          <p:cNvGrpSpPr/>
          <p:nvPr/>
        </p:nvGrpSpPr>
        <p:grpSpPr>
          <a:xfrm>
            <a:off x="369" y="9778557"/>
            <a:ext cx="15431719" cy="1841322"/>
            <a:chOff x="369" y="8742832"/>
            <a:chExt cx="15431719" cy="1841322"/>
          </a:xfrm>
        </p:grpSpPr>
        <p:pic>
          <p:nvPicPr>
            <p:cNvPr id="20" name="Imagem 19" descr="ferrovia-e1514885368348-990x55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27503" y="8758819"/>
              <a:ext cx="3202254" cy="1798438"/>
            </a:xfrm>
            <a:prstGeom prst="rect">
              <a:avLst/>
            </a:prstGeom>
          </p:spPr>
        </p:pic>
        <p:pic>
          <p:nvPicPr>
            <p:cNvPr id="5" name="Imagem 4" descr="aeronaves.jpg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contrast="10000"/>
            </a:blip>
            <a:srcRect l="14346"/>
            <a:stretch>
              <a:fillRect/>
            </a:stretch>
          </p:blipFill>
          <p:spPr>
            <a:xfrm>
              <a:off x="369" y="8742832"/>
              <a:ext cx="2600711" cy="1821771"/>
            </a:xfrm>
            <a:prstGeom prst="rect">
              <a:avLst/>
            </a:prstGeom>
          </p:spPr>
        </p:pic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22438" t="34917" r="21866" b="22306"/>
            <a:stretch>
              <a:fillRect/>
            </a:stretch>
          </p:blipFill>
          <p:spPr bwMode="auto">
            <a:xfrm>
              <a:off x="2303149" y="8742832"/>
              <a:ext cx="2801436" cy="1841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m 10" descr="caminhoes-nas-estradas.jp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0000"/>
            </a:blip>
            <a:srcRect l="325" r="11435" b="11773"/>
            <a:stretch>
              <a:fillRect/>
            </a:stretch>
          </p:blipFill>
          <p:spPr>
            <a:xfrm>
              <a:off x="7980702" y="8742832"/>
              <a:ext cx="2999666" cy="1821771"/>
            </a:xfrm>
            <a:prstGeom prst="rect">
              <a:avLst/>
            </a:prstGeom>
          </p:spPr>
        </p:pic>
        <p:pic>
          <p:nvPicPr>
            <p:cNvPr id="9" name="Imagem 8" descr="Trem.png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t="13932" r="2810" b="11389"/>
            <a:stretch>
              <a:fillRect/>
            </a:stretch>
          </p:blipFill>
          <p:spPr>
            <a:xfrm>
              <a:off x="10980368" y="8754798"/>
              <a:ext cx="3145621" cy="1802458"/>
            </a:xfrm>
            <a:prstGeom prst="rect">
              <a:avLst/>
            </a:prstGeom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0000" contrast="20000"/>
            </a:blip>
            <a:srcRect t="22122"/>
            <a:stretch>
              <a:fillRect/>
            </a:stretch>
          </p:blipFill>
          <p:spPr bwMode="auto">
            <a:xfrm>
              <a:off x="5104585" y="8754798"/>
              <a:ext cx="3086270" cy="1802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Imagem 18" descr="viacaocometa.jpg"/>
            <p:cNvPicPr>
              <a:picLocks noChangeAspect="1"/>
            </p:cNvPicPr>
            <p:nvPr/>
          </p:nvPicPr>
          <p:blipFill>
            <a:blip r:embed="rId9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10000"/>
            </a:blip>
            <a:srcRect r="28437"/>
            <a:stretch>
              <a:fillRect/>
            </a:stretch>
          </p:blipFill>
          <p:spPr>
            <a:xfrm>
              <a:off x="13489479" y="8754798"/>
              <a:ext cx="1942609" cy="18024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31268" y="1754783"/>
            <a:ext cx="13825536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Reavaliação de Classificação de Danos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3338959"/>
            <a:ext cx="147008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 Resolução CONTRAN nº 544, de 19 de agosto de 2015 – estabelece a classificação de danos decorrentes de acidentes, os procedimento para a regularização, transferência e baixa dos veículos envolvidos.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Estudos para verificar a possibilidade de que organismos independentes credenciados pelo DENATRAN possam reavaliar o dano do veículo.</a:t>
            </a:r>
          </a:p>
        </p:txBody>
      </p:sp>
      <p:pic>
        <p:nvPicPr>
          <p:cNvPr id="12290" name="Picture 2" descr="Resultado de imagem para grande monta acidente caminhÃ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4116" y="6363295"/>
            <a:ext cx="6436296" cy="4827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9220" y="1754783"/>
            <a:ext cx="14833648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Caminhões-tanque para transporte de biodiesel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3338959"/>
            <a:ext cx="147008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 Estudos para verificar a possibilidade de permitir que os tanques produzidos com acréscimo de volume para carregamento de biodiesel possam ser utilizados até o sucateamento.</a:t>
            </a:r>
          </a:p>
        </p:txBody>
      </p:sp>
      <p:pic>
        <p:nvPicPr>
          <p:cNvPr id="40962" name="Picture 2" descr="reuniao abiove_peso_caminhoes_131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3427" y="5427191"/>
            <a:ext cx="8715425" cy="5803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9220" y="1754783"/>
            <a:ext cx="14833648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Regulamentação de caminhões betoneira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3338959"/>
            <a:ext cx="14700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 Estudos para verificar as situações para circulação desses veículos quando carregados.</a:t>
            </a:r>
          </a:p>
        </p:txBody>
      </p:sp>
      <p:pic>
        <p:nvPicPr>
          <p:cNvPr id="41986" name="Picture 2" descr="Resultado de imagem para caminhÃ£o betonei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1988" y="5409189"/>
            <a:ext cx="7752184" cy="5814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9220" y="1754783"/>
            <a:ext cx="14833648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4º Eixo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3338959"/>
            <a:ext cx="14700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Estudos para regulamentação do 4º Eixo direcional.</a:t>
            </a:r>
          </a:p>
        </p:txBody>
      </p:sp>
      <p:pic>
        <p:nvPicPr>
          <p:cNvPr id="33794" name="Picture 2" descr="Resultado de imagem para caminhÃ£o 4 eix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7972" y="5283175"/>
            <a:ext cx="7824192" cy="5868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9220" y="1754783"/>
            <a:ext cx="14833648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err="1" smtClean="0">
                <a:solidFill>
                  <a:srgbClr val="006DA4"/>
                </a:solidFill>
                <a:latin typeface="Arial Black" pitchFamily="34" charset="0"/>
              </a:rPr>
              <a:t>Super-rodotrem</a:t>
            </a: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 de 11 eixos e 91 toneladas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3338959"/>
            <a:ext cx="147008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Resolução CONTRAN nº 663/2017;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Necessidade de revisão da norma e realização de testes de segurança viária e veicular.</a:t>
            </a:r>
          </a:p>
        </p:txBody>
      </p:sp>
      <p:pic>
        <p:nvPicPr>
          <p:cNvPr id="34818" name="Picture 2" descr="https://planetacaminhao.com.br/wp-content/uploads/2017/05/planeta-superrodotre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9980" y="6219279"/>
            <a:ext cx="7620000" cy="4476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9220" y="1754783"/>
            <a:ext cx="14833648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Autorização Especial de Trânsito - AET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3338959"/>
            <a:ext cx="147008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 Simplificação do processo para obtenção da AET;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Unificação do procedimento para emissão do AET pelos órgãos federais, estaduais e municipais;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Estudos quanto à implantação do AET eletrônico em âmbito nacional.</a:t>
            </a:r>
          </a:p>
        </p:txBody>
      </p:sp>
      <p:pic>
        <p:nvPicPr>
          <p:cNvPr id="44034" name="Picture 2" descr="Resultado de imagem para autorizaÃ§Ã£o especial de trÃ¢nsi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924" y="6401993"/>
            <a:ext cx="8272958" cy="4839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9220" y="1754783"/>
            <a:ext cx="14833648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Placa de Identificação Veicular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3338959"/>
            <a:ext cx="147008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 Revisão da Resolução CONTRAN nº 729/2018 – Placa MERCOSUL;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Implantação em todas as unidades federativas;</a:t>
            </a:r>
          </a:p>
          <a:p>
            <a:pPr lvl="0">
              <a:buFont typeface="Arial" pitchFamily="34" charset="0"/>
              <a:buChar char="•"/>
            </a:pPr>
            <a:endParaRPr lang="pt-BR" sz="2600" dirty="0" smtClean="0"/>
          </a:p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Redução de custos e procedimentos redundantes.</a:t>
            </a:r>
          </a:p>
        </p:txBody>
      </p:sp>
      <p:sp>
        <p:nvSpPr>
          <p:cNvPr id="45058" name="AutoShape 2" descr="Resultado de imagem para placa mercosul caminh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060" name="AutoShape 4" descr="Resultado de imagem para placa mercosul caminh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062" name="AutoShape 6" descr="Resultado de imagem para placa mercosul caminh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64" name="Picture 8" descr="Resultado de imagem para placa mercosul caminhÃ£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7732" y="5571207"/>
            <a:ext cx="9753600" cy="5657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m 31" descr="FUNDO MALHA C LOGO 20 FEV.png"/>
          <p:cNvPicPr>
            <a:picLocks noChangeAspect="1"/>
          </p:cNvPicPr>
          <p:nvPr/>
        </p:nvPicPr>
        <p:blipFill rotWithShape="1">
          <a:blip r:embed="rId2" cstate="print"/>
          <a:srcRect t="5205" b="79240"/>
          <a:stretch/>
        </p:blipFill>
        <p:spPr>
          <a:xfrm>
            <a:off x="0" y="6125"/>
            <a:ext cx="12488493" cy="1483784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9895827" y="710124"/>
            <a:ext cx="4503156" cy="4475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319" b="1" dirty="0"/>
              <a:t>SECRETARIA NACIONAL DE TRANSPORTES TERRESTRES – SNTT</a:t>
            </a:r>
          </a:p>
          <a:p>
            <a:pPr algn="r"/>
            <a:r>
              <a:rPr lang="pt-BR" sz="989" b="1" dirty="0"/>
              <a:t>DEPARTAMETNO NACIONAL DE TRÂNSITO - DENATRAN</a:t>
            </a:r>
            <a:endParaRPr lang="pt-BR" sz="1154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99220" y="1754783"/>
            <a:ext cx="14833648" cy="769441"/>
          </a:xfrm>
          <a:prstGeom prst="rect">
            <a:avLst/>
          </a:prstGeom>
          <a:noFill/>
          <a:effectLst>
            <a:outerShdw blurRad="38100" dist="25400" dir="2700000" algn="tl" rotWithShape="0">
              <a:schemeClr val="tx1">
                <a:alpha val="99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400" dirty="0" smtClean="0">
                <a:solidFill>
                  <a:srgbClr val="006DA4"/>
                </a:solidFill>
                <a:latin typeface="Arial Black" pitchFamily="34" charset="0"/>
              </a:rPr>
              <a:t>Soluções tecnológicas do DENATRAN</a:t>
            </a:r>
            <a:endParaRPr lang="pt-BR" sz="4400" dirty="0">
              <a:solidFill>
                <a:srgbClr val="006DA4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31268" y="2906911"/>
            <a:ext cx="147008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 Sistema de Notificação Eletrônica - SNE </a:t>
            </a:r>
          </a:p>
          <a:p>
            <a:pPr lvl="0">
              <a:buFont typeface="Arial" pitchFamily="34" charset="0"/>
              <a:buChar char="•"/>
            </a:pPr>
            <a:r>
              <a:rPr lang="pt-BR" sz="2600" dirty="0" smtClean="0"/>
              <a:t>Carteira Digital de Trânsito – CDT:</a:t>
            </a:r>
          </a:p>
          <a:p>
            <a:pPr lvl="1">
              <a:buFont typeface="Arial" pitchFamily="34" charset="0"/>
              <a:buChar char="•"/>
            </a:pPr>
            <a:r>
              <a:rPr lang="pt-BR" sz="2600" dirty="0" smtClean="0"/>
              <a:t> Carteira Nacional de Habilitação – </a:t>
            </a:r>
            <a:r>
              <a:rPr lang="pt-BR" sz="2600" dirty="0" err="1" smtClean="0"/>
              <a:t>CNHe</a:t>
            </a:r>
            <a:r>
              <a:rPr lang="pt-BR" sz="2600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pt-BR" sz="2600" dirty="0" smtClean="0"/>
              <a:t> Certificado de Registro e Licenciamento do </a:t>
            </a:r>
            <a:r>
              <a:rPr lang="pt-BR" sz="2600" dirty="0" err="1" smtClean="0"/>
              <a:t>Veíoculo</a:t>
            </a:r>
            <a:r>
              <a:rPr lang="pt-BR" sz="2600" dirty="0" smtClean="0"/>
              <a:t> – </a:t>
            </a:r>
            <a:r>
              <a:rPr lang="pt-BR" sz="2600" dirty="0" err="1" smtClean="0"/>
              <a:t>CRLVe</a:t>
            </a:r>
            <a:r>
              <a:rPr lang="pt-BR" sz="2600" dirty="0" smtClean="0"/>
              <a:t>.</a:t>
            </a:r>
          </a:p>
        </p:txBody>
      </p:sp>
      <p:sp>
        <p:nvSpPr>
          <p:cNvPr id="45058" name="AutoShape 2" descr="Resultado de imagem para placa mercosul caminh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060" name="AutoShape 4" descr="Resultado de imagem para placa mercosul caminh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062" name="AutoShape 6" descr="Resultado de imagem para placa mercosul caminh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6082" name="Picture 2" descr="Resultado de imagem para sne denat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236" y="7515423"/>
            <a:ext cx="5832648" cy="3575725"/>
          </a:xfrm>
          <a:prstGeom prst="rect">
            <a:avLst/>
          </a:prstGeom>
          <a:noFill/>
        </p:spPr>
      </p:pic>
      <p:pic>
        <p:nvPicPr>
          <p:cNvPr id="46084" name="Picture 4" descr="Resultado de imagem para cdt denatr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812" y="4779119"/>
            <a:ext cx="4102533" cy="2304256"/>
          </a:xfrm>
          <a:prstGeom prst="rect">
            <a:avLst/>
          </a:prstGeom>
          <a:noFill/>
        </p:spPr>
      </p:pic>
      <p:pic>
        <p:nvPicPr>
          <p:cNvPr id="46086" name="Picture 6" descr="Imagem relacionad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00220" y="7499421"/>
            <a:ext cx="5586948" cy="3600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6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394</Words>
  <Application>Microsoft Office PowerPoint</Application>
  <PresentationFormat>Personalizar</PresentationFormat>
  <Paragraphs>52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paulo.martorelli</dc:creator>
  <cp:lastModifiedBy>NOT-SE-049507</cp:lastModifiedBy>
  <cp:revision>136</cp:revision>
  <dcterms:created xsi:type="dcterms:W3CDTF">2019-02-28T16:24:00Z</dcterms:created>
  <dcterms:modified xsi:type="dcterms:W3CDTF">2019-05-29T18:01:12Z</dcterms:modified>
</cp:coreProperties>
</file>